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26230" y="454393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7079891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52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Scientist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7118058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5487766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5525933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08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1">
            <a:extLst>
              <a:ext uri="{FF2B5EF4-FFF2-40B4-BE49-F238E27FC236}">
                <a16:creationId xmlns:a16="http://schemas.microsoft.com/office/drawing/2014/main" id="{C1EDF185-8A65-B18D-AD6D-FFA6EC3A2CFF}"/>
              </a:ext>
            </a:extLst>
          </p:cNvPr>
          <p:cNvSpPr txBox="1"/>
          <p:nvPr/>
        </p:nvSpPr>
        <p:spPr>
          <a:xfrm>
            <a:off x="3848280" y="449847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353444"/>
            <a:ext cx="112460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35344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4862598D-F5DA-D14A-FAEA-856987F3C287}"/>
              </a:ext>
            </a:extLst>
          </p:cNvPr>
          <p:cNvSpPr txBox="1"/>
          <p:nvPr/>
        </p:nvSpPr>
        <p:spPr>
          <a:xfrm>
            <a:off x="3848280" y="460605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09075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07912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71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B16A003E-4530-F156-CE0A-062FD01DC23C}"/>
              </a:ext>
            </a:extLst>
          </p:cNvPr>
          <p:cNvSpPr txBox="1"/>
          <p:nvPr/>
        </p:nvSpPr>
        <p:spPr>
          <a:xfrm>
            <a:off x="3848280" y="4328147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111">
            <a:extLst>
              <a:ext uri="{FF2B5EF4-FFF2-40B4-BE49-F238E27FC236}">
                <a16:creationId xmlns:a16="http://schemas.microsoft.com/office/drawing/2014/main" id="{8F7B28F1-D387-C210-71F2-D3308E9A34D1}"/>
              </a:ext>
            </a:extLst>
          </p:cNvPr>
          <p:cNvSpPr txBox="1"/>
          <p:nvPr/>
        </p:nvSpPr>
        <p:spPr>
          <a:xfrm>
            <a:off x="2141680" y="5117045"/>
            <a:ext cx="2478572" cy="14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78197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64" y="5268387"/>
            <a:ext cx="305563" cy="299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69479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58873" y="531847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51736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057275"/>
            <a:ext cx="365901" cy="639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V="1">
            <a:off x="3262642" y="5057275"/>
            <a:ext cx="0" cy="724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460985" y="5057275"/>
            <a:ext cx="371956" cy="6803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488184" cy="386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5" name="TextBox 111">
            <a:extLst>
              <a:ext uri="{FF2B5EF4-FFF2-40B4-BE49-F238E27FC236}">
                <a16:creationId xmlns:a16="http://schemas.microsoft.com/office/drawing/2014/main" id="{C79EACDB-3F48-E9C4-7850-A2CBFB153471}"/>
              </a:ext>
            </a:extLst>
          </p:cNvPr>
          <p:cNvSpPr txBox="1"/>
          <p:nvPr/>
        </p:nvSpPr>
        <p:spPr>
          <a:xfrm>
            <a:off x="3848280" y="4121959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4ACA419B-F3E6-1EF6-0941-D926A14F040F}"/>
              </a:ext>
            </a:extLst>
          </p:cNvPr>
          <p:cNvSpPr txBox="1"/>
          <p:nvPr/>
        </p:nvSpPr>
        <p:spPr>
          <a:xfrm>
            <a:off x="1571597" y="5855279"/>
            <a:ext cx="3010959" cy="15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50" name="TextBox 111">
            <a:extLst>
              <a:ext uri="{FF2B5EF4-FFF2-40B4-BE49-F238E27FC236}">
                <a16:creationId xmlns:a16="http://schemas.microsoft.com/office/drawing/2014/main" id="{151B5850-9690-319A-FD1D-4F97B448E05C}"/>
              </a:ext>
            </a:extLst>
          </p:cNvPr>
          <p:cNvSpPr txBox="1"/>
          <p:nvPr/>
        </p:nvSpPr>
        <p:spPr>
          <a:xfrm>
            <a:off x="3583577" y="4666970"/>
            <a:ext cx="998979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990" y="6014662"/>
            <a:ext cx="369731" cy="361973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383025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50392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6040616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431391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86" y="4516165"/>
            <a:ext cx="301695" cy="3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36472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ACAC9501-A4FF-1C78-31C8-8458608592B1}"/>
              </a:ext>
            </a:extLst>
          </p:cNvPr>
          <p:cNvSpPr txBox="1"/>
          <p:nvPr/>
        </p:nvSpPr>
        <p:spPr>
          <a:xfrm>
            <a:off x="3899224" y="4298237"/>
            <a:ext cx="620287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8835</TotalTime>
  <Words>3369</Words>
  <Application>Microsoft Office PowerPoint</Application>
  <PresentationFormat>ワイド画面</PresentationFormat>
  <Paragraphs>1735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347</cp:revision>
  <dcterms:created xsi:type="dcterms:W3CDTF">2020-07-15T20:01:48Z</dcterms:created>
  <dcterms:modified xsi:type="dcterms:W3CDTF">2022-07-26T07:14:10Z</dcterms:modified>
</cp:coreProperties>
</file>